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540-C36D-4137-BD02-CE959F2DEAF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F465-9C20-4249-A8C1-F7D91EAD3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1690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540-C36D-4137-BD02-CE959F2DEAF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F465-9C20-4249-A8C1-F7D91EAD3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114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540-C36D-4137-BD02-CE959F2DEAF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F465-9C20-4249-A8C1-F7D91EAD3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783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540-C36D-4137-BD02-CE959F2DEAF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F465-9C20-4249-A8C1-F7D91EAD3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465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540-C36D-4137-BD02-CE959F2DEAF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F465-9C20-4249-A8C1-F7D91EAD3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474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540-C36D-4137-BD02-CE959F2DEAF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F465-9C20-4249-A8C1-F7D91EAD3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334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540-C36D-4137-BD02-CE959F2DEAF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F465-9C20-4249-A8C1-F7D91EAD3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21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540-C36D-4137-BD02-CE959F2DEAF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F465-9C20-4249-A8C1-F7D91EAD3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63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540-C36D-4137-BD02-CE959F2DEAF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F465-9C20-4249-A8C1-F7D91EAD3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151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540-C36D-4137-BD02-CE959F2DEAF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F465-9C20-4249-A8C1-F7D91EAD3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028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10540-C36D-4137-BD02-CE959F2DEAF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F465-9C20-4249-A8C1-F7D91EAD3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213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10540-C36D-4137-BD02-CE959F2DEAF4}" type="datetimeFigureOut">
              <a:rPr lang="en-US" smtClean="0"/>
              <a:pPr/>
              <a:t>9/5/2012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DF465-9C20-4249-A8C1-F7D91EAD3A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92576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results?search_query=le+lievre+et+la+tortue+la+fable&amp;oq=le+lievre+et&amp;gs_l=youtube-reduced.1.1.0l2.79086.81443.0.83121.12.10.0.2.2.0.214.1330.3j6j1.10.0...0.0...1ac.-pA2gUTFIEI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>
            <a:noAutofit/>
          </a:bodyPr>
          <a:lstStyle/>
          <a:p>
            <a:r>
              <a:rPr lang="fr-FR" sz="5400" b="1" dirty="0" smtClean="0">
                <a:solidFill>
                  <a:schemeClr val="bg1"/>
                </a:solidFill>
                <a:latin typeface="Algerian" pitchFamily="82" charset="0"/>
              </a:rPr>
              <a:t>Connaissez-vous</a:t>
            </a:r>
            <a:br>
              <a:rPr lang="fr-FR" sz="5400" b="1" dirty="0" smtClean="0">
                <a:solidFill>
                  <a:schemeClr val="bg1"/>
                </a:solidFill>
                <a:latin typeface="Algerian" pitchFamily="82" charset="0"/>
              </a:rPr>
            </a:br>
            <a:r>
              <a:rPr lang="fr-FR" sz="5400" b="1" dirty="0" smtClean="0">
                <a:solidFill>
                  <a:schemeClr val="bg1"/>
                </a:solidFill>
                <a:latin typeface="Algerian" pitchFamily="82" charset="0"/>
              </a:rPr>
              <a:t>JEAN de la FONTAINE?</a:t>
            </a:r>
            <a:endParaRPr lang="fr-FR" sz="5400" b="1" dirty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1026" name="Picture 2" descr="http://www.nndb.com/people/419/000105104/jean-de-la-fontaine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199"/>
            <a:ext cx="2971800" cy="41341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31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553200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C’est un des plus grands écrivains </a:t>
            </a:r>
            <a:r>
              <a:rPr lang="fr-FR" sz="4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français. </a:t>
            </a:r>
            <a:r>
              <a:rPr lang="fr-FR" sz="4000" b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Il a </a:t>
            </a:r>
            <a:r>
              <a:rPr lang="fr-FR" sz="4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vécu pendant</a:t>
            </a:r>
            <a:br>
              <a:rPr lang="fr-FR" sz="4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r>
              <a:rPr lang="fr-FR" sz="4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les années 1600. </a:t>
            </a:r>
            <a:br>
              <a:rPr lang="fr-FR" sz="4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r>
              <a:rPr lang="fr-FR" sz="4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fr-FR" sz="4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r>
              <a:rPr lang="fr-FR" sz="4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Il a écrit des poèmes et des histoires célèbres. Ses histoires sont toujours enseignées aux élèves francophones de nos jours.</a:t>
            </a:r>
            <a:r>
              <a:rPr lang="fr-FR" sz="4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/>
            </a:r>
            <a:br>
              <a:rPr lang="fr-FR" sz="48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</a:br>
            <a:endParaRPr lang="fr-FR" sz="48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3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Il s’est servi souvent des animaux pour les personnages principaux dans ses histoires/poèmes</a:t>
            </a: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pour </a:t>
            </a:r>
            <a:r>
              <a:rPr lang="fr-FR" sz="36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montrer une morale </a:t>
            </a:r>
            <a:r>
              <a:rPr lang="fr-FR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ou</a:t>
            </a: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pour </a:t>
            </a:r>
            <a:r>
              <a:rPr lang="fr-FR" sz="36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faire une critique </a:t>
            </a:r>
            <a:r>
              <a:rPr lang="fr-FR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– très souvent sur </a:t>
            </a: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la vie de la bourgeoisie. </a:t>
            </a:r>
            <a:endParaRPr lang="fr-FR" sz="3600" b="1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endParaRPr lang="fr-FR" sz="3600" b="1" dirty="0" smtClean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Ex: le renard et le corbeau</a:t>
            </a:r>
          </a:p>
          <a:p>
            <a:pPr algn="ctr"/>
            <a:r>
              <a:rPr lang="fr-FR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  le lièvre et la tortue</a:t>
            </a:r>
          </a:p>
          <a:p>
            <a:pPr algn="ctr"/>
            <a:r>
              <a:rPr lang="en-US" sz="1600" dirty="0" smtClean="0">
                <a:hlinkClick r:id="rId2"/>
              </a:rPr>
              <a:t>http://www.youtube.com/</a:t>
            </a:r>
            <a:r>
              <a:rPr lang="en-US" sz="1600" dirty="0" err="1" smtClean="0">
                <a:hlinkClick r:id="rId2"/>
              </a:rPr>
              <a:t>results?search_query</a:t>
            </a:r>
            <a:r>
              <a:rPr lang="en-US" sz="1600" dirty="0" smtClean="0">
                <a:hlinkClick r:id="rId2"/>
              </a:rPr>
              <a:t>=</a:t>
            </a:r>
            <a:r>
              <a:rPr lang="en-US" sz="1600" dirty="0" err="1" smtClean="0">
                <a:hlinkClick r:id="rId2"/>
              </a:rPr>
              <a:t>le+lievre+et+la+tortue+la+fable&amp;oq</a:t>
            </a:r>
            <a:r>
              <a:rPr lang="en-US" sz="1600" dirty="0" smtClean="0">
                <a:hlinkClick r:id="rId2"/>
              </a:rPr>
              <a:t>=</a:t>
            </a:r>
            <a:r>
              <a:rPr lang="en-US" sz="1600" dirty="0" err="1" smtClean="0">
                <a:hlinkClick r:id="rId2"/>
              </a:rPr>
              <a:t>le+lievre+et&amp;gs_l</a:t>
            </a:r>
            <a:r>
              <a:rPr lang="en-US" sz="1600" dirty="0" smtClean="0">
                <a:hlinkClick r:id="rId2"/>
              </a:rPr>
              <a:t>=youtube-reduced.1.1.0l2.79086.81443.0.83121.12.10.0.2.2.0.214.1330.3j6j1.10.0...0.0...1ac.-pA2gUTFIEI</a:t>
            </a:r>
            <a:endParaRPr lang="fr-FR" sz="1600" dirty="0"/>
          </a:p>
        </p:txBody>
      </p:sp>
    </p:spTree>
    <p:extLst>
      <p:ext uri="{BB962C8B-B14F-4D97-AF65-F5344CB8AC3E}">
        <p14:creationId xmlns="" xmlns:p14="http://schemas.microsoft.com/office/powerpoint/2010/main" val="223529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3020" y="228600"/>
            <a:ext cx="63145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6000" b="1" dirty="0" smtClean="0">
                <a:solidFill>
                  <a:schemeClr val="bg1"/>
                </a:solidFill>
                <a:latin typeface="Algerian" pitchFamily="82" charset="0"/>
              </a:rPr>
              <a:t>Thomas  Fersen</a:t>
            </a:r>
            <a:endParaRPr lang="en-US" sz="6000" dirty="0"/>
          </a:p>
        </p:txBody>
      </p:sp>
      <p:pic>
        <p:nvPicPr>
          <p:cNvPr id="2050" name="Picture 2" descr="http://chansons-fle.wikispaces.com/file/view/thomas_fersen_-_mondino.jpg/58858304/thomas_fersen_-_mondi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195" y="1279097"/>
            <a:ext cx="2996805" cy="29968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23020" y="4286788"/>
            <a:ext cx="72589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C’est un chanteur/compositeur français de nos jours. Les chansons </a:t>
            </a:r>
            <a:r>
              <a:rPr lang="fr-FR" sz="2800" b="1" dirty="0">
                <a:solidFill>
                  <a:schemeClr val="bg1"/>
                </a:solidFill>
              </a:rPr>
              <a:t>de Thomas Fersen nous fait penser à l'œuvre </a:t>
            </a:r>
            <a:r>
              <a:rPr lang="fr-FR" sz="2800" b="1" dirty="0" smtClean="0">
                <a:solidFill>
                  <a:schemeClr val="bg1"/>
                </a:solidFill>
              </a:rPr>
              <a:t>de Jean </a:t>
            </a:r>
            <a:r>
              <a:rPr lang="fr-FR" sz="2800" b="1" dirty="0">
                <a:solidFill>
                  <a:schemeClr val="bg1"/>
                </a:solidFill>
              </a:rPr>
              <a:t>de La </a:t>
            </a:r>
            <a:r>
              <a:rPr lang="fr-FR" sz="2800" b="1" dirty="0" smtClean="0">
                <a:solidFill>
                  <a:schemeClr val="bg1"/>
                </a:solidFill>
              </a:rPr>
              <a:t>Fontaine.</a:t>
            </a:r>
          </a:p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Fersen se sert aussi des animaux pour raconter ses propres histoires.</a:t>
            </a:r>
          </a:p>
        </p:txBody>
      </p:sp>
    </p:spTree>
    <p:extLst>
      <p:ext uri="{BB962C8B-B14F-4D97-AF65-F5344CB8AC3E}">
        <p14:creationId xmlns="" xmlns:p14="http://schemas.microsoft.com/office/powerpoint/2010/main" val="348803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105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Connaissez-vous JEAN de la FONTAINE?</vt:lpstr>
      <vt:lpstr>C’est un des plus grands écrivains français. Il a vécu pendant les années 1600.   Il a écrit des poèmes et des histoires célèbres. Ses histoires sont toujours enseignées aux élèves francophones de nos jours. </vt:lpstr>
      <vt:lpstr>Slide 3</vt:lpstr>
      <vt:lpstr>Slide 4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Connaissez-vous JEAN de la FONTAINE?</dc:title>
  <dc:creator>Donna</dc:creator>
  <cp:lastModifiedBy>Donna Cashore</cp:lastModifiedBy>
  <cp:revision>16</cp:revision>
  <dcterms:created xsi:type="dcterms:W3CDTF">2012-09-05T01:40:04Z</dcterms:created>
  <dcterms:modified xsi:type="dcterms:W3CDTF">2012-09-05T12:39:05Z</dcterms:modified>
</cp:coreProperties>
</file>